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56" r:id="rId1"/>
  </p:sldMasterIdLst>
  <p:notesMasterIdLst>
    <p:notesMasterId r:id="rId4"/>
  </p:notesMasterIdLst>
  <p:sldIdLst>
    <p:sldId id="256" r:id="rId2"/>
    <p:sldId id="257" r:id="rId3"/>
  </p:sldIdLst>
  <p:sldSz cx="10826750" cy="8120063" type="B4ISO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Georgia" panose="02040502050405020303" pitchFamily="18" charset="0"/>
      <p:regular r:id="rId11"/>
      <p:bold r:id="rId12"/>
      <p:italic r:id="rId13"/>
      <p:boldItalic r:id="rId14"/>
    </p:embeddedFont>
    <p:embeddedFont>
      <p:font typeface="Georgia Pro" panose="02040502050405090303" pitchFamily="18" charset="0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410" userDrawn="1">
          <p15:clr>
            <a:srgbClr val="A4A3A4"/>
          </p15:clr>
        </p15:guide>
        <p15:guide id="3" orient="horz" pos="255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D1D8"/>
    <a:srgbClr val="BDE2F6"/>
    <a:srgbClr val="F1E7E6"/>
    <a:srgbClr val="BFE4F7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97" autoAdjust="0"/>
    <p:restoredTop sz="94660"/>
  </p:normalViewPr>
  <p:slideViewPr>
    <p:cSldViewPr snapToGrid="0" showGuides="1">
      <p:cViewPr varScale="1">
        <p:scale>
          <a:sx n="98" d="100"/>
          <a:sy n="98" d="100"/>
        </p:scale>
        <p:origin x="1434" y="96"/>
      </p:cViewPr>
      <p:guideLst>
        <p:guide pos="3410"/>
        <p:guide orient="horz" pos="255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tableStyles" Target="tableStyle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104338-9B10-42D3-9AA9-2508D13B5DE6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F4CB6-8ACB-432B-8CDF-839CCD77BC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256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2006" y="1328909"/>
            <a:ext cx="9202738" cy="2826985"/>
          </a:xfrm>
        </p:spPr>
        <p:txBody>
          <a:bodyPr anchor="b"/>
          <a:lstStyle>
            <a:lvl1pPr algn="ctr">
              <a:defRPr sz="7104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3344" y="4264913"/>
            <a:ext cx="8120063" cy="1960468"/>
          </a:xfrm>
        </p:spPr>
        <p:txBody>
          <a:bodyPr/>
          <a:lstStyle>
            <a:lvl1pPr marL="0" indent="0" algn="ctr">
              <a:buNone/>
              <a:defRPr sz="2842"/>
            </a:lvl1pPr>
            <a:lvl2pPr marL="541325" indent="0" algn="ctr">
              <a:buNone/>
              <a:defRPr sz="2368"/>
            </a:lvl2pPr>
            <a:lvl3pPr marL="1082650" indent="0" algn="ctr">
              <a:buNone/>
              <a:defRPr sz="2131"/>
            </a:lvl3pPr>
            <a:lvl4pPr marL="1623974" indent="0" algn="ctr">
              <a:buNone/>
              <a:defRPr sz="1894"/>
            </a:lvl4pPr>
            <a:lvl5pPr marL="2165299" indent="0" algn="ctr">
              <a:buNone/>
              <a:defRPr sz="1894"/>
            </a:lvl5pPr>
            <a:lvl6pPr marL="2706624" indent="0" algn="ctr">
              <a:buNone/>
              <a:defRPr sz="1894"/>
            </a:lvl6pPr>
            <a:lvl7pPr marL="3247949" indent="0" algn="ctr">
              <a:buNone/>
              <a:defRPr sz="1894"/>
            </a:lvl7pPr>
            <a:lvl8pPr marL="3789274" indent="0" algn="ctr">
              <a:buNone/>
              <a:defRPr sz="1894"/>
            </a:lvl8pPr>
            <a:lvl9pPr marL="4330598" indent="0" algn="ctr">
              <a:buNone/>
              <a:defRPr sz="1894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755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8" userDrawn="1">
          <p15:clr>
            <a:srgbClr val="FBAE40"/>
          </p15:clr>
        </p15:guide>
        <p15:guide id="2" pos="341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69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47894" y="432318"/>
            <a:ext cx="2334518" cy="688137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4339" y="432318"/>
            <a:ext cx="6868220" cy="688137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50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FA9CAD-620B-4183-8F53-8F7501673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339" y="965637"/>
            <a:ext cx="9338072" cy="670237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710"/>
              </a:spcBef>
              <a:spcAft>
                <a:spcPts val="710"/>
              </a:spcAft>
              <a:buClr>
                <a:srgbClr val="C00000"/>
              </a:buClr>
              <a:buFont typeface="Wingdings" panose="05000000000000000000" pitchFamily="2" charset="2"/>
              <a:buChar char="§"/>
              <a:defRPr sz="3315" b="0" baseline="0">
                <a:solidFill>
                  <a:schemeClr val="tx1"/>
                </a:solidFill>
                <a:latin typeface="Georgia" panose="02040502050405020303" pitchFamily="18" charset="0"/>
                <a:ea typeface="맑은 고딕" panose="020B0503020000020004" pitchFamily="50" charset="-127"/>
              </a:defRPr>
            </a:lvl1pPr>
            <a:lvl2pPr marL="633426" indent="-312014">
              <a:lnSpc>
                <a:spcPct val="100000"/>
              </a:lnSpc>
              <a:spcBef>
                <a:spcPts val="0"/>
              </a:spcBef>
              <a:spcAft>
                <a:spcPts val="710"/>
              </a:spcAft>
              <a:buClr>
                <a:schemeClr val="accent2"/>
              </a:buClr>
              <a:defRPr sz="2842" b="0" baseline="0">
                <a:solidFill>
                  <a:schemeClr val="tx1"/>
                </a:solidFill>
                <a:latin typeface="Georgia" panose="02040502050405020303" pitchFamily="18" charset="0"/>
                <a:ea typeface="맑은 고딕" panose="020B0503020000020004" pitchFamily="50" charset="-127"/>
              </a:defRPr>
            </a:lvl2pPr>
            <a:lvl3pPr marL="956717" marR="0" indent="-323291" algn="l" defTabSz="108265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710"/>
              </a:spcAft>
              <a:buClr>
                <a:schemeClr val="accent1"/>
              </a:buClr>
              <a:buSzTx/>
              <a:buFont typeface="Times New Roman" panose="02020603050405020304" pitchFamily="18" charset="0"/>
              <a:buChar char="-"/>
              <a:tabLst/>
              <a:defRPr sz="2842" b="0" baseline="0">
                <a:solidFill>
                  <a:schemeClr val="tx1"/>
                </a:solidFill>
                <a:latin typeface="Georgia" panose="02040502050405020303" pitchFamily="18" charset="0"/>
                <a:ea typeface="맑은 고딕" panose="020B0503020000020004" pitchFamily="50" charset="-127"/>
              </a:defRPr>
            </a:lvl3pPr>
            <a:lvl4pPr marL="1276249" indent="-319532">
              <a:lnSpc>
                <a:spcPct val="100000"/>
              </a:lnSpc>
              <a:spcBef>
                <a:spcPts val="0"/>
              </a:spcBef>
              <a:spcAft>
                <a:spcPts val="710"/>
              </a:spcAft>
              <a:defRPr sz="2842" b="0">
                <a:solidFill>
                  <a:schemeClr val="tx1"/>
                </a:solidFill>
                <a:latin typeface="Georgia" panose="02040502050405020303" pitchFamily="18" charset="0"/>
                <a:ea typeface="맑은 고딕" panose="020B0503020000020004" pitchFamily="50" charset="-127"/>
              </a:defRPr>
            </a:lvl4pPr>
            <a:lvl5pPr>
              <a:defRPr sz="2842" b="0">
                <a:solidFill>
                  <a:schemeClr val="tx1"/>
                </a:solidFill>
                <a:latin typeface="Georgia Pro" panose="02040502050405020303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  <a:endParaRPr lang="en-US" altLang="ko-KR" dirty="0"/>
          </a:p>
          <a:p>
            <a:pPr lvl="3"/>
            <a:r>
              <a:rPr lang="ko-KR" altLang="en-US" dirty="0"/>
              <a:t>네 번째 수준</a:t>
            </a:r>
          </a:p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  <a:endParaRPr lang="en-US" altLang="ko-KR" dirty="0"/>
          </a:p>
          <a:p>
            <a:pPr lvl="3"/>
            <a:r>
              <a:rPr lang="ko-KR" altLang="en-US" dirty="0"/>
              <a:t>네 번째 수준</a:t>
            </a:r>
          </a:p>
          <a:p>
            <a:pPr lvl="2"/>
            <a:endParaRPr lang="ko-KR" altLang="en-US" dirty="0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45994F3F-A5D7-4BF8-BCFD-4F681520B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339" y="0"/>
            <a:ext cx="9338072" cy="806368"/>
          </a:xfrm>
        </p:spPr>
        <p:txBody>
          <a:bodyPr>
            <a:normAutofit/>
          </a:bodyPr>
          <a:lstStyle>
            <a:lvl1pPr>
              <a:defRPr sz="3789" b="0" baseline="0">
                <a:solidFill>
                  <a:srgbClr val="002060"/>
                </a:solidFill>
                <a:latin typeface="Georgia" panose="02040502050405020303" pitchFamily="18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D8FD6BB-9E08-443F-9F5B-18C24CB10F1B}"/>
              </a:ext>
            </a:extLst>
          </p:cNvPr>
          <p:cNvCxnSpPr/>
          <p:nvPr userDrawn="1"/>
        </p:nvCxnSpPr>
        <p:spPr>
          <a:xfrm>
            <a:off x="0" y="806367"/>
            <a:ext cx="10826750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BCB76A7-78E2-48C6-8633-0383204422C7}"/>
              </a:ext>
            </a:extLst>
          </p:cNvPr>
          <p:cNvCxnSpPr>
            <a:cxnSpLocks/>
            <a:stCxn id="18" idx="2"/>
            <a:endCxn id="17" idx="0"/>
          </p:cNvCxnSpPr>
          <p:nvPr userDrawn="1"/>
        </p:nvCxnSpPr>
        <p:spPr>
          <a:xfrm flipH="1">
            <a:off x="361151" y="806367"/>
            <a:ext cx="9907" cy="6957768"/>
          </a:xfrm>
          <a:prstGeom prst="line">
            <a:avLst/>
          </a:prstGeom>
          <a:ln w="19050">
            <a:solidFill>
              <a:srgbClr val="002060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7" name="Picture 4" descr="Problem Solving with Computational Thinkingì ëí ì´ë¯¸ì§ ê²ìê²°ê³¼">
            <a:extLst>
              <a:ext uri="{FF2B5EF4-FFF2-40B4-BE49-F238E27FC236}">
                <a16:creationId xmlns:a16="http://schemas.microsoft.com/office/drawing/2014/main" id="{2DC9A772-7A84-4FCC-8681-3424B5CE71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78" y="7764135"/>
            <a:ext cx="266946" cy="35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Problem Solving with Computational Thinkingì ëí ì´ë¯¸ì§ ê²ìê²°ê³¼">
            <a:extLst>
              <a:ext uri="{FF2B5EF4-FFF2-40B4-BE49-F238E27FC236}">
                <a16:creationId xmlns:a16="http://schemas.microsoft.com/office/drawing/2014/main" id="{1C25F548-64A4-45C2-8CB0-B305426EECB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66" y="71455"/>
            <a:ext cx="551184" cy="73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F1886BAA-9253-4FF0-AE7D-AD2E64EF922F}"/>
              </a:ext>
            </a:extLst>
          </p:cNvPr>
          <p:cNvSpPr/>
          <p:nvPr userDrawn="1"/>
        </p:nvSpPr>
        <p:spPr>
          <a:xfrm>
            <a:off x="10082411" y="0"/>
            <a:ext cx="744338" cy="437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fld id="{39391208-1D8C-43CE-A15F-8EF11F205293}" type="slidenum">
              <a:rPr lang="en-US" altLang="ko-KR" sz="213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‹#›</a:t>
            </a:fld>
            <a:endParaRPr lang="ko-KR" altLang="en-US" sz="213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C977541-4783-42A6-AB95-F07978C0C81F}"/>
              </a:ext>
            </a:extLst>
          </p:cNvPr>
          <p:cNvSpPr/>
          <p:nvPr userDrawn="1"/>
        </p:nvSpPr>
        <p:spPr>
          <a:xfrm>
            <a:off x="543078" y="7668022"/>
            <a:ext cx="5747223" cy="4520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l"/>
            <a:r>
              <a:rPr lang="en-US" altLang="ko-KR" sz="1658" dirty="0">
                <a:solidFill>
                  <a:srgbClr val="002060"/>
                </a:solidFill>
                <a:latin typeface="Georgia" panose="02040502050405020303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Problem Solving with Python</a:t>
            </a:r>
            <a:endParaRPr lang="ko-KR" altLang="en-US" sz="1658" dirty="0">
              <a:solidFill>
                <a:srgbClr val="002060"/>
              </a:solidFill>
              <a:latin typeface="Georgia" panose="02040502050405020303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728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3ECDA9A0-C8AE-4C7D-AF15-2D5076D16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339" y="0"/>
            <a:ext cx="9338072" cy="806368"/>
          </a:xfrm>
        </p:spPr>
        <p:txBody>
          <a:bodyPr>
            <a:normAutofit/>
          </a:bodyPr>
          <a:lstStyle>
            <a:lvl1pPr>
              <a:defRPr sz="3789" b="0" baseline="0">
                <a:solidFill>
                  <a:srgbClr val="002060"/>
                </a:solidFill>
                <a:latin typeface="Georgia" panose="02040502050405020303" pitchFamily="18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3BA9FCD-D3A5-4D09-AAD6-26D92CFFA2D7}"/>
              </a:ext>
            </a:extLst>
          </p:cNvPr>
          <p:cNvCxnSpPr/>
          <p:nvPr userDrawn="1"/>
        </p:nvCxnSpPr>
        <p:spPr>
          <a:xfrm>
            <a:off x="0" y="806367"/>
            <a:ext cx="10826750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C396982-516E-43E1-888D-EF4CAEFF5B2D}"/>
              </a:ext>
            </a:extLst>
          </p:cNvPr>
          <p:cNvCxnSpPr>
            <a:cxnSpLocks/>
            <a:stCxn id="7" idx="2"/>
            <a:endCxn id="6" idx="0"/>
          </p:cNvCxnSpPr>
          <p:nvPr userDrawn="1"/>
        </p:nvCxnSpPr>
        <p:spPr>
          <a:xfrm flipH="1">
            <a:off x="361151" y="806367"/>
            <a:ext cx="9907" cy="6957768"/>
          </a:xfrm>
          <a:prstGeom prst="line">
            <a:avLst/>
          </a:prstGeom>
          <a:ln w="19050">
            <a:solidFill>
              <a:srgbClr val="002060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Picture 4" descr="Problem Solving with Computational Thinkingì ëí ì´ë¯¸ì§ ê²ìê²°ê³¼">
            <a:extLst>
              <a:ext uri="{FF2B5EF4-FFF2-40B4-BE49-F238E27FC236}">
                <a16:creationId xmlns:a16="http://schemas.microsoft.com/office/drawing/2014/main" id="{579F2C50-73A6-49F2-A5BB-EF2E879A7A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78" y="7764135"/>
            <a:ext cx="266946" cy="35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Problem Solving with Computational Thinkingì ëí ì´ë¯¸ì§ ê²ìê²°ê³¼">
            <a:extLst>
              <a:ext uri="{FF2B5EF4-FFF2-40B4-BE49-F238E27FC236}">
                <a16:creationId xmlns:a16="http://schemas.microsoft.com/office/drawing/2014/main" id="{AAF46A2F-A40B-4743-BF33-8EF12E01FB6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66" y="71455"/>
            <a:ext cx="551184" cy="73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4CBC95C-4645-462E-ACDF-255BA894D8C5}"/>
              </a:ext>
            </a:extLst>
          </p:cNvPr>
          <p:cNvSpPr/>
          <p:nvPr userDrawn="1"/>
        </p:nvSpPr>
        <p:spPr>
          <a:xfrm>
            <a:off x="10082411" y="0"/>
            <a:ext cx="744338" cy="437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fld id="{39391208-1D8C-43CE-A15F-8EF11F205293}" type="slidenum">
              <a:rPr lang="en-US" altLang="ko-KR" sz="213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‹#›</a:t>
            </a:fld>
            <a:endParaRPr lang="ko-KR" altLang="en-US" sz="213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339E18E-3B6E-42CA-822D-E89389C232DA}"/>
              </a:ext>
            </a:extLst>
          </p:cNvPr>
          <p:cNvSpPr/>
          <p:nvPr userDrawn="1"/>
        </p:nvSpPr>
        <p:spPr>
          <a:xfrm>
            <a:off x="543078" y="7668022"/>
            <a:ext cx="5747223" cy="4520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l"/>
            <a:r>
              <a:rPr lang="en-US" altLang="ko-KR" sz="1658" dirty="0">
                <a:solidFill>
                  <a:srgbClr val="002060"/>
                </a:solidFill>
                <a:latin typeface="Georgia" panose="02040502050405020303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Problem Solving with Python</a:t>
            </a:r>
            <a:endParaRPr lang="ko-KR" altLang="en-US" sz="1658" dirty="0">
              <a:solidFill>
                <a:srgbClr val="002060"/>
              </a:solidFill>
              <a:latin typeface="Georgia" panose="02040502050405020303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238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696459C-8238-40BE-B6E1-E289ACF127B3}"/>
              </a:ext>
            </a:extLst>
          </p:cNvPr>
          <p:cNvCxnSpPr/>
          <p:nvPr userDrawn="1"/>
        </p:nvCxnSpPr>
        <p:spPr>
          <a:xfrm>
            <a:off x="0" y="806367"/>
            <a:ext cx="10826750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C715535-E66E-44B8-9622-0E006A64D77F}"/>
              </a:ext>
            </a:extLst>
          </p:cNvPr>
          <p:cNvCxnSpPr>
            <a:cxnSpLocks/>
            <a:stCxn id="18" idx="2"/>
            <a:endCxn id="17" idx="0"/>
          </p:cNvCxnSpPr>
          <p:nvPr userDrawn="1"/>
        </p:nvCxnSpPr>
        <p:spPr>
          <a:xfrm flipH="1">
            <a:off x="361151" y="806367"/>
            <a:ext cx="9907" cy="6957768"/>
          </a:xfrm>
          <a:prstGeom prst="line">
            <a:avLst/>
          </a:prstGeom>
          <a:ln w="19050">
            <a:solidFill>
              <a:srgbClr val="002060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9" name="Picture 4" descr="Problem Solving with Computational Thinkingì ëí ì´ë¯¸ì§ ê²ìê²°ê³¼">
            <a:extLst>
              <a:ext uri="{FF2B5EF4-FFF2-40B4-BE49-F238E27FC236}">
                <a16:creationId xmlns:a16="http://schemas.microsoft.com/office/drawing/2014/main" id="{D4933160-CFCE-4DDE-BDC9-6873491E8D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78" y="7764135"/>
            <a:ext cx="266946" cy="35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Problem Solving with Computational Thinkingì ëí ì´ë¯¸ì§ ê²ìê²°ê³¼">
            <a:extLst>
              <a:ext uri="{FF2B5EF4-FFF2-40B4-BE49-F238E27FC236}">
                <a16:creationId xmlns:a16="http://schemas.microsoft.com/office/drawing/2014/main" id="{2ABF5EFE-25F5-4873-BAEA-A03553E272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66" y="71455"/>
            <a:ext cx="551184" cy="73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CDD5008-45B2-4DB8-82C6-9DE1EB8A5065}"/>
              </a:ext>
            </a:extLst>
          </p:cNvPr>
          <p:cNvSpPr/>
          <p:nvPr userDrawn="1"/>
        </p:nvSpPr>
        <p:spPr>
          <a:xfrm>
            <a:off x="10082411" y="0"/>
            <a:ext cx="744338" cy="437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fld id="{39391208-1D8C-43CE-A15F-8EF11F205293}" type="slidenum">
              <a:rPr lang="en-US" altLang="ko-KR" sz="213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‹#›</a:t>
            </a:fld>
            <a:endParaRPr lang="ko-KR" altLang="en-US" sz="213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9D66F8-4771-4282-8831-73DFEE2CE6DC}"/>
              </a:ext>
            </a:extLst>
          </p:cNvPr>
          <p:cNvSpPr/>
          <p:nvPr userDrawn="1"/>
        </p:nvSpPr>
        <p:spPr>
          <a:xfrm>
            <a:off x="543078" y="7668022"/>
            <a:ext cx="5747223" cy="4520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l"/>
            <a:r>
              <a:rPr lang="en-US" altLang="ko-KR" sz="1658" dirty="0">
                <a:solidFill>
                  <a:srgbClr val="002060"/>
                </a:solidFill>
                <a:latin typeface="Georgia" panose="02040502050405020303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Problem Solving with Python</a:t>
            </a:r>
            <a:endParaRPr lang="ko-KR" altLang="en-US" sz="1658" dirty="0">
              <a:solidFill>
                <a:srgbClr val="002060"/>
              </a:solidFill>
              <a:latin typeface="Georgia" panose="02040502050405020303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13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701" y="2024379"/>
            <a:ext cx="9338072" cy="3377720"/>
          </a:xfrm>
        </p:spPr>
        <p:txBody>
          <a:bodyPr anchor="b"/>
          <a:lstStyle>
            <a:lvl1pPr>
              <a:defRPr sz="7104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8701" y="5434054"/>
            <a:ext cx="9338072" cy="1776263"/>
          </a:xfrm>
        </p:spPr>
        <p:txBody>
          <a:bodyPr/>
          <a:lstStyle>
            <a:lvl1pPr marL="0" indent="0">
              <a:buNone/>
              <a:defRPr sz="2842">
                <a:solidFill>
                  <a:schemeClr val="tx1"/>
                </a:solidFill>
              </a:defRPr>
            </a:lvl1pPr>
            <a:lvl2pPr marL="541325" indent="0">
              <a:buNone/>
              <a:defRPr sz="2368">
                <a:solidFill>
                  <a:schemeClr val="tx1">
                    <a:tint val="75000"/>
                  </a:schemeClr>
                </a:solidFill>
              </a:defRPr>
            </a:lvl2pPr>
            <a:lvl3pPr marL="1082650" indent="0">
              <a:buNone/>
              <a:defRPr sz="2131">
                <a:solidFill>
                  <a:schemeClr val="tx1">
                    <a:tint val="75000"/>
                  </a:schemeClr>
                </a:solidFill>
              </a:defRPr>
            </a:lvl3pPr>
            <a:lvl4pPr marL="1623974" indent="0">
              <a:buNone/>
              <a:defRPr sz="1894">
                <a:solidFill>
                  <a:schemeClr val="tx1">
                    <a:tint val="75000"/>
                  </a:schemeClr>
                </a:solidFill>
              </a:defRPr>
            </a:lvl4pPr>
            <a:lvl5pPr marL="2165299" indent="0">
              <a:buNone/>
              <a:defRPr sz="1894">
                <a:solidFill>
                  <a:schemeClr val="tx1">
                    <a:tint val="75000"/>
                  </a:schemeClr>
                </a:solidFill>
              </a:defRPr>
            </a:lvl5pPr>
            <a:lvl6pPr marL="2706624" indent="0">
              <a:buNone/>
              <a:defRPr sz="1894">
                <a:solidFill>
                  <a:schemeClr val="tx1">
                    <a:tint val="75000"/>
                  </a:schemeClr>
                </a:solidFill>
              </a:defRPr>
            </a:lvl6pPr>
            <a:lvl7pPr marL="3247949" indent="0">
              <a:buNone/>
              <a:defRPr sz="1894">
                <a:solidFill>
                  <a:schemeClr val="tx1">
                    <a:tint val="75000"/>
                  </a:schemeClr>
                </a:solidFill>
              </a:defRPr>
            </a:lvl7pPr>
            <a:lvl8pPr marL="3789274" indent="0">
              <a:buNone/>
              <a:defRPr sz="1894">
                <a:solidFill>
                  <a:schemeClr val="tx1">
                    <a:tint val="75000"/>
                  </a:schemeClr>
                </a:solidFill>
              </a:defRPr>
            </a:lvl8pPr>
            <a:lvl9pPr marL="4330598" indent="0">
              <a:buNone/>
              <a:defRPr sz="189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89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4339" y="2161591"/>
            <a:ext cx="4601369" cy="51521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1042" y="2161591"/>
            <a:ext cx="4601369" cy="51521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651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749" y="432320"/>
            <a:ext cx="9338072" cy="1569504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5750" y="1990544"/>
            <a:ext cx="4580222" cy="975535"/>
          </a:xfrm>
        </p:spPr>
        <p:txBody>
          <a:bodyPr anchor="b"/>
          <a:lstStyle>
            <a:lvl1pPr marL="0" indent="0">
              <a:buNone/>
              <a:defRPr sz="2842" b="1"/>
            </a:lvl1pPr>
            <a:lvl2pPr marL="541325" indent="0">
              <a:buNone/>
              <a:defRPr sz="2368" b="1"/>
            </a:lvl2pPr>
            <a:lvl3pPr marL="1082650" indent="0">
              <a:buNone/>
              <a:defRPr sz="2131" b="1"/>
            </a:lvl3pPr>
            <a:lvl4pPr marL="1623974" indent="0">
              <a:buNone/>
              <a:defRPr sz="1894" b="1"/>
            </a:lvl4pPr>
            <a:lvl5pPr marL="2165299" indent="0">
              <a:buNone/>
              <a:defRPr sz="1894" b="1"/>
            </a:lvl5pPr>
            <a:lvl6pPr marL="2706624" indent="0">
              <a:buNone/>
              <a:defRPr sz="1894" b="1"/>
            </a:lvl6pPr>
            <a:lvl7pPr marL="3247949" indent="0">
              <a:buNone/>
              <a:defRPr sz="1894" b="1"/>
            </a:lvl7pPr>
            <a:lvl8pPr marL="3789274" indent="0">
              <a:buNone/>
              <a:defRPr sz="1894" b="1"/>
            </a:lvl8pPr>
            <a:lvl9pPr marL="4330598" indent="0">
              <a:buNone/>
              <a:defRPr sz="189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5750" y="2966078"/>
            <a:ext cx="4580222" cy="436265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1043" y="1990544"/>
            <a:ext cx="4602779" cy="975535"/>
          </a:xfrm>
        </p:spPr>
        <p:txBody>
          <a:bodyPr anchor="b"/>
          <a:lstStyle>
            <a:lvl1pPr marL="0" indent="0">
              <a:buNone/>
              <a:defRPr sz="2842" b="1"/>
            </a:lvl1pPr>
            <a:lvl2pPr marL="541325" indent="0">
              <a:buNone/>
              <a:defRPr sz="2368" b="1"/>
            </a:lvl2pPr>
            <a:lvl3pPr marL="1082650" indent="0">
              <a:buNone/>
              <a:defRPr sz="2131" b="1"/>
            </a:lvl3pPr>
            <a:lvl4pPr marL="1623974" indent="0">
              <a:buNone/>
              <a:defRPr sz="1894" b="1"/>
            </a:lvl4pPr>
            <a:lvl5pPr marL="2165299" indent="0">
              <a:buNone/>
              <a:defRPr sz="1894" b="1"/>
            </a:lvl5pPr>
            <a:lvl6pPr marL="2706624" indent="0">
              <a:buNone/>
              <a:defRPr sz="1894" b="1"/>
            </a:lvl6pPr>
            <a:lvl7pPr marL="3247949" indent="0">
              <a:buNone/>
              <a:defRPr sz="1894" b="1"/>
            </a:lvl7pPr>
            <a:lvl8pPr marL="3789274" indent="0">
              <a:buNone/>
              <a:defRPr sz="1894" b="1"/>
            </a:lvl8pPr>
            <a:lvl9pPr marL="4330598" indent="0">
              <a:buNone/>
              <a:defRPr sz="189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81043" y="2966078"/>
            <a:ext cx="4602779" cy="436265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377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7331785-B09C-433B-891D-418E1151CF11}"/>
              </a:ext>
            </a:extLst>
          </p:cNvPr>
          <p:cNvCxnSpPr/>
          <p:nvPr userDrawn="1"/>
        </p:nvCxnSpPr>
        <p:spPr>
          <a:xfrm>
            <a:off x="0" y="806367"/>
            <a:ext cx="10826750" cy="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CDDA2AC-F586-4AD7-BA61-53376F0E92A5}"/>
              </a:ext>
            </a:extLst>
          </p:cNvPr>
          <p:cNvCxnSpPr>
            <a:cxnSpLocks/>
            <a:stCxn id="7" idx="2"/>
            <a:endCxn id="6" idx="0"/>
          </p:cNvCxnSpPr>
          <p:nvPr userDrawn="1"/>
        </p:nvCxnSpPr>
        <p:spPr>
          <a:xfrm flipH="1">
            <a:off x="361151" y="806367"/>
            <a:ext cx="9907" cy="6957768"/>
          </a:xfrm>
          <a:prstGeom prst="line">
            <a:avLst/>
          </a:prstGeom>
          <a:ln w="19050">
            <a:solidFill>
              <a:srgbClr val="002060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8" name="Picture 4" descr="Problem Solving with Computational Thinkingì ëí ì´ë¯¸ì§ ê²ìê²°ê³¼">
            <a:extLst>
              <a:ext uri="{FF2B5EF4-FFF2-40B4-BE49-F238E27FC236}">
                <a16:creationId xmlns:a16="http://schemas.microsoft.com/office/drawing/2014/main" id="{282EAA72-18E2-4FCA-82CA-93DBCDAA52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78" y="7764135"/>
            <a:ext cx="266946" cy="35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Problem Solving with Computational Thinkingì ëí ì´ë¯¸ì§ ê²ìê²°ê³¼">
            <a:extLst>
              <a:ext uri="{FF2B5EF4-FFF2-40B4-BE49-F238E27FC236}">
                <a16:creationId xmlns:a16="http://schemas.microsoft.com/office/drawing/2014/main" id="{ADAF61F1-8D13-4A4A-9A23-043F97F12E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66" y="71455"/>
            <a:ext cx="551184" cy="73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CAE0CF1-43C0-497C-9B53-53DC21D425F8}"/>
              </a:ext>
            </a:extLst>
          </p:cNvPr>
          <p:cNvSpPr/>
          <p:nvPr userDrawn="1"/>
        </p:nvSpPr>
        <p:spPr>
          <a:xfrm>
            <a:off x="10082411" y="0"/>
            <a:ext cx="744338" cy="437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fld id="{39391208-1D8C-43CE-A15F-8EF11F205293}" type="slidenum">
              <a:rPr lang="en-US" altLang="ko-KR" sz="2131" smtClean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‹#›</a:t>
            </a:fld>
            <a:endParaRPr lang="ko-KR" altLang="en-US" sz="2131">
              <a:solidFill>
                <a:schemeClr val="tx1">
                  <a:lumMod val="50000"/>
                  <a:lumOff val="50000"/>
                </a:schemeClr>
              </a:solidFill>
              <a:latin typeface="Georgia" panose="02040502050405020303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A8EC96B-F7D7-4699-AC1B-62E6972A1389}"/>
              </a:ext>
            </a:extLst>
          </p:cNvPr>
          <p:cNvSpPr/>
          <p:nvPr userDrawn="1"/>
        </p:nvSpPr>
        <p:spPr>
          <a:xfrm>
            <a:off x="543078" y="7668022"/>
            <a:ext cx="5747223" cy="4520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l"/>
            <a:r>
              <a:rPr lang="en-US" altLang="ko-KR" sz="1658" dirty="0">
                <a:solidFill>
                  <a:srgbClr val="002060"/>
                </a:solidFill>
                <a:latin typeface="Georgia" panose="02040502050405020303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Problem Solving with Python</a:t>
            </a:r>
            <a:endParaRPr lang="ko-KR" altLang="en-US" sz="1658" dirty="0">
              <a:solidFill>
                <a:srgbClr val="002060"/>
              </a:solidFill>
              <a:latin typeface="Georgia" panose="02040502050405020303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619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09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749" y="541338"/>
            <a:ext cx="3491909" cy="1894681"/>
          </a:xfrm>
        </p:spPr>
        <p:txBody>
          <a:bodyPr anchor="b"/>
          <a:lstStyle>
            <a:lvl1pPr>
              <a:defRPr sz="378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2779" y="1169140"/>
            <a:ext cx="5481042" cy="5770508"/>
          </a:xfrm>
        </p:spPr>
        <p:txBody>
          <a:bodyPr/>
          <a:lstStyle>
            <a:lvl1pPr>
              <a:defRPr sz="3789"/>
            </a:lvl1pPr>
            <a:lvl2pPr>
              <a:defRPr sz="3315"/>
            </a:lvl2pPr>
            <a:lvl3pPr>
              <a:defRPr sz="2842"/>
            </a:lvl3pPr>
            <a:lvl4pPr>
              <a:defRPr sz="2368"/>
            </a:lvl4pPr>
            <a:lvl5pPr>
              <a:defRPr sz="2368"/>
            </a:lvl5pPr>
            <a:lvl6pPr>
              <a:defRPr sz="2368"/>
            </a:lvl6pPr>
            <a:lvl7pPr>
              <a:defRPr sz="2368"/>
            </a:lvl7pPr>
            <a:lvl8pPr>
              <a:defRPr sz="2368"/>
            </a:lvl8pPr>
            <a:lvl9pPr>
              <a:defRPr sz="236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5749" y="2436019"/>
            <a:ext cx="3491909" cy="4513026"/>
          </a:xfrm>
        </p:spPr>
        <p:txBody>
          <a:bodyPr/>
          <a:lstStyle>
            <a:lvl1pPr marL="0" indent="0">
              <a:buNone/>
              <a:defRPr sz="1894"/>
            </a:lvl1pPr>
            <a:lvl2pPr marL="541325" indent="0">
              <a:buNone/>
              <a:defRPr sz="1658"/>
            </a:lvl2pPr>
            <a:lvl3pPr marL="1082650" indent="0">
              <a:buNone/>
              <a:defRPr sz="1421"/>
            </a:lvl3pPr>
            <a:lvl4pPr marL="1623974" indent="0">
              <a:buNone/>
              <a:defRPr sz="1184"/>
            </a:lvl4pPr>
            <a:lvl5pPr marL="2165299" indent="0">
              <a:buNone/>
              <a:defRPr sz="1184"/>
            </a:lvl5pPr>
            <a:lvl6pPr marL="2706624" indent="0">
              <a:buNone/>
              <a:defRPr sz="1184"/>
            </a:lvl6pPr>
            <a:lvl7pPr marL="3247949" indent="0">
              <a:buNone/>
              <a:defRPr sz="1184"/>
            </a:lvl7pPr>
            <a:lvl8pPr marL="3789274" indent="0">
              <a:buNone/>
              <a:defRPr sz="1184"/>
            </a:lvl8pPr>
            <a:lvl9pPr marL="4330598" indent="0">
              <a:buNone/>
              <a:defRPr sz="118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59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5749" y="541338"/>
            <a:ext cx="3491909" cy="1894681"/>
          </a:xfrm>
        </p:spPr>
        <p:txBody>
          <a:bodyPr anchor="b"/>
          <a:lstStyle>
            <a:lvl1pPr>
              <a:defRPr sz="378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02779" y="1169140"/>
            <a:ext cx="5481042" cy="5770508"/>
          </a:xfrm>
        </p:spPr>
        <p:txBody>
          <a:bodyPr anchor="t"/>
          <a:lstStyle>
            <a:lvl1pPr marL="0" indent="0">
              <a:buNone/>
              <a:defRPr sz="3789"/>
            </a:lvl1pPr>
            <a:lvl2pPr marL="541325" indent="0">
              <a:buNone/>
              <a:defRPr sz="3315"/>
            </a:lvl2pPr>
            <a:lvl3pPr marL="1082650" indent="0">
              <a:buNone/>
              <a:defRPr sz="2842"/>
            </a:lvl3pPr>
            <a:lvl4pPr marL="1623974" indent="0">
              <a:buNone/>
              <a:defRPr sz="2368"/>
            </a:lvl4pPr>
            <a:lvl5pPr marL="2165299" indent="0">
              <a:buNone/>
              <a:defRPr sz="2368"/>
            </a:lvl5pPr>
            <a:lvl6pPr marL="2706624" indent="0">
              <a:buNone/>
              <a:defRPr sz="2368"/>
            </a:lvl6pPr>
            <a:lvl7pPr marL="3247949" indent="0">
              <a:buNone/>
              <a:defRPr sz="2368"/>
            </a:lvl7pPr>
            <a:lvl8pPr marL="3789274" indent="0">
              <a:buNone/>
              <a:defRPr sz="2368"/>
            </a:lvl8pPr>
            <a:lvl9pPr marL="4330598" indent="0">
              <a:buNone/>
              <a:defRPr sz="2368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5749" y="2436019"/>
            <a:ext cx="3491909" cy="4513026"/>
          </a:xfrm>
        </p:spPr>
        <p:txBody>
          <a:bodyPr/>
          <a:lstStyle>
            <a:lvl1pPr marL="0" indent="0">
              <a:buNone/>
              <a:defRPr sz="1894"/>
            </a:lvl1pPr>
            <a:lvl2pPr marL="541325" indent="0">
              <a:buNone/>
              <a:defRPr sz="1658"/>
            </a:lvl2pPr>
            <a:lvl3pPr marL="1082650" indent="0">
              <a:buNone/>
              <a:defRPr sz="1421"/>
            </a:lvl3pPr>
            <a:lvl4pPr marL="1623974" indent="0">
              <a:buNone/>
              <a:defRPr sz="1184"/>
            </a:lvl4pPr>
            <a:lvl5pPr marL="2165299" indent="0">
              <a:buNone/>
              <a:defRPr sz="1184"/>
            </a:lvl5pPr>
            <a:lvl6pPr marL="2706624" indent="0">
              <a:buNone/>
              <a:defRPr sz="1184"/>
            </a:lvl6pPr>
            <a:lvl7pPr marL="3247949" indent="0">
              <a:buNone/>
              <a:defRPr sz="1184"/>
            </a:lvl7pPr>
            <a:lvl8pPr marL="3789274" indent="0">
              <a:buNone/>
              <a:defRPr sz="1184"/>
            </a:lvl8pPr>
            <a:lvl9pPr marL="4330598" indent="0">
              <a:buNone/>
              <a:defRPr sz="118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115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4339" y="432320"/>
            <a:ext cx="9338072" cy="1569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4339" y="2161591"/>
            <a:ext cx="9338072" cy="5152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4339" y="7526097"/>
            <a:ext cx="2436019" cy="4323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86361" y="7526097"/>
            <a:ext cx="3654028" cy="4323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2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46392" y="7526097"/>
            <a:ext cx="2436019" cy="4323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739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50" r:id="rId12"/>
    <p:sldLayoutId id="2147483654" r:id="rId13"/>
  </p:sldLayoutIdLst>
  <p:txStyles>
    <p:titleStyle>
      <a:lvl1pPr algn="l" defTabSz="1082650" rtl="0" eaLnBrk="1" latinLnBrk="1" hangingPunct="1">
        <a:lnSpc>
          <a:spcPct val="90000"/>
        </a:lnSpc>
        <a:spcBef>
          <a:spcPct val="0"/>
        </a:spcBef>
        <a:buNone/>
        <a:defRPr sz="52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662" indent="-270662" algn="l" defTabSz="1082650" rtl="0" eaLnBrk="1" latinLnBrk="1" hangingPunct="1">
        <a:lnSpc>
          <a:spcPct val="90000"/>
        </a:lnSpc>
        <a:spcBef>
          <a:spcPts val="1184"/>
        </a:spcBef>
        <a:buFont typeface="Arial" panose="020B0604020202020204" pitchFamily="34" charset="0"/>
        <a:buChar char="•"/>
        <a:defRPr sz="3315" kern="1200">
          <a:solidFill>
            <a:schemeClr val="tx1"/>
          </a:solidFill>
          <a:latin typeface="+mn-lt"/>
          <a:ea typeface="+mn-ea"/>
          <a:cs typeface="+mn-cs"/>
        </a:defRPr>
      </a:lvl1pPr>
      <a:lvl2pPr marL="811987" indent="-270662" algn="l" defTabSz="1082650" rtl="0" eaLnBrk="1" latinLnBrk="1" hangingPunct="1">
        <a:lnSpc>
          <a:spcPct val="90000"/>
        </a:lnSpc>
        <a:spcBef>
          <a:spcPts val="592"/>
        </a:spcBef>
        <a:buFont typeface="Arial" panose="020B0604020202020204" pitchFamily="34" charset="0"/>
        <a:buChar char="•"/>
        <a:defRPr sz="2842" kern="1200">
          <a:solidFill>
            <a:schemeClr val="tx1"/>
          </a:solidFill>
          <a:latin typeface="+mn-lt"/>
          <a:ea typeface="+mn-ea"/>
          <a:cs typeface="+mn-cs"/>
        </a:defRPr>
      </a:lvl2pPr>
      <a:lvl3pPr marL="1353312" indent="-270662" algn="l" defTabSz="1082650" rtl="0" eaLnBrk="1" latinLnBrk="1" hangingPunct="1">
        <a:lnSpc>
          <a:spcPct val="90000"/>
        </a:lnSpc>
        <a:spcBef>
          <a:spcPts val="592"/>
        </a:spcBef>
        <a:buFont typeface="Arial" panose="020B0604020202020204" pitchFamily="34" charset="0"/>
        <a:buChar char="•"/>
        <a:defRPr sz="2368" kern="1200">
          <a:solidFill>
            <a:schemeClr val="tx1"/>
          </a:solidFill>
          <a:latin typeface="+mn-lt"/>
          <a:ea typeface="+mn-ea"/>
          <a:cs typeface="+mn-cs"/>
        </a:defRPr>
      </a:lvl3pPr>
      <a:lvl4pPr marL="1894637" indent="-270662" algn="l" defTabSz="1082650" rtl="0" eaLnBrk="1" latinLnBrk="1" hangingPunct="1">
        <a:lnSpc>
          <a:spcPct val="90000"/>
        </a:lnSpc>
        <a:spcBef>
          <a:spcPts val="592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4pPr>
      <a:lvl5pPr marL="2435962" indent="-270662" algn="l" defTabSz="1082650" rtl="0" eaLnBrk="1" latinLnBrk="1" hangingPunct="1">
        <a:lnSpc>
          <a:spcPct val="90000"/>
        </a:lnSpc>
        <a:spcBef>
          <a:spcPts val="592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5pPr>
      <a:lvl6pPr marL="2977286" indent="-270662" algn="l" defTabSz="1082650" rtl="0" eaLnBrk="1" latinLnBrk="1" hangingPunct="1">
        <a:lnSpc>
          <a:spcPct val="90000"/>
        </a:lnSpc>
        <a:spcBef>
          <a:spcPts val="592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6pPr>
      <a:lvl7pPr marL="3518611" indent="-270662" algn="l" defTabSz="1082650" rtl="0" eaLnBrk="1" latinLnBrk="1" hangingPunct="1">
        <a:lnSpc>
          <a:spcPct val="90000"/>
        </a:lnSpc>
        <a:spcBef>
          <a:spcPts val="592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7pPr>
      <a:lvl8pPr marL="4059936" indent="-270662" algn="l" defTabSz="1082650" rtl="0" eaLnBrk="1" latinLnBrk="1" hangingPunct="1">
        <a:lnSpc>
          <a:spcPct val="90000"/>
        </a:lnSpc>
        <a:spcBef>
          <a:spcPts val="592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8pPr>
      <a:lvl9pPr marL="4601261" indent="-270662" algn="l" defTabSz="1082650" rtl="0" eaLnBrk="1" latinLnBrk="1" hangingPunct="1">
        <a:lnSpc>
          <a:spcPct val="90000"/>
        </a:lnSpc>
        <a:spcBef>
          <a:spcPts val="592"/>
        </a:spcBef>
        <a:buFont typeface="Arial" panose="020B0604020202020204" pitchFamily="34" charset="0"/>
        <a:buChar char="•"/>
        <a:defRPr sz="213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2650" rtl="0" eaLnBrk="1" latinLnBrk="1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1pPr>
      <a:lvl2pPr marL="541325" algn="l" defTabSz="1082650" rtl="0" eaLnBrk="1" latinLnBrk="1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2pPr>
      <a:lvl3pPr marL="1082650" algn="l" defTabSz="1082650" rtl="0" eaLnBrk="1" latinLnBrk="1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3pPr>
      <a:lvl4pPr marL="1623974" algn="l" defTabSz="1082650" rtl="0" eaLnBrk="1" latinLnBrk="1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4pPr>
      <a:lvl5pPr marL="2165299" algn="l" defTabSz="1082650" rtl="0" eaLnBrk="1" latinLnBrk="1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5pPr>
      <a:lvl6pPr marL="2706624" algn="l" defTabSz="1082650" rtl="0" eaLnBrk="1" latinLnBrk="1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6pPr>
      <a:lvl7pPr marL="3247949" algn="l" defTabSz="1082650" rtl="0" eaLnBrk="1" latinLnBrk="1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7pPr>
      <a:lvl8pPr marL="3789274" algn="l" defTabSz="1082650" rtl="0" eaLnBrk="1" latinLnBrk="1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8pPr>
      <a:lvl9pPr marL="4330598" algn="l" defTabSz="1082650" rtl="0" eaLnBrk="1" latinLnBrk="1" hangingPunct="1">
        <a:defRPr sz="213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BAF1E6-947E-4C73-8855-12E8D6AB24A3}"/>
              </a:ext>
            </a:extLst>
          </p:cNvPr>
          <p:cNvSpPr/>
          <p:nvPr/>
        </p:nvSpPr>
        <p:spPr>
          <a:xfrm>
            <a:off x="625947" y="1264596"/>
            <a:ext cx="2292486" cy="279622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F959B86-A8CA-4DF0-BBCF-7A52AAE44FC3}"/>
              </a:ext>
            </a:extLst>
          </p:cNvPr>
          <p:cNvSpPr/>
          <p:nvPr/>
        </p:nvSpPr>
        <p:spPr>
          <a:xfrm>
            <a:off x="625947" y="924128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/>
              <a:t>수학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D462E9-1004-4DE6-921A-7F0256EC2917}"/>
              </a:ext>
            </a:extLst>
          </p:cNvPr>
          <p:cNvSpPr/>
          <p:nvPr/>
        </p:nvSpPr>
        <p:spPr>
          <a:xfrm>
            <a:off x="3120889" y="1264596"/>
            <a:ext cx="2292486" cy="279622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1F0D97D-C991-4D45-8445-CDA0112F0484}"/>
              </a:ext>
            </a:extLst>
          </p:cNvPr>
          <p:cNvSpPr/>
          <p:nvPr/>
        </p:nvSpPr>
        <p:spPr>
          <a:xfrm>
            <a:off x="3120889" y="924128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구현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242543C-1604-4BFA-A7C8-97F35E89F049}"/>
              </a:ext>
            </a:extLst>
          </p:cNvPr>
          <p:cNvSpPr/>
          <p:nvPr/>
        </p:nvSpPr>
        <p:spPr>
          <a:xfrm>
            <a:off x="5615831" y="1264596"/>
            <a:ext cx="2292486" cy="279622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EE0EF5-1F7A-4FE2-839E-574CE653740C}"/>
              </a:ext>
            </a:extLst>
          </p:cNvPr>
          <p:cNvSpPr/>
          <p:nvPr/>
        </p:nvSpPr>
        <p:spPr>
          <a:xfrm>
            <a:off x="5615831" y="924128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자료구조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9ABE79-80E0-45B6-9102-EE804D3B902B}"/>
              </a:ext>
            </a:extLst>
          </p:cNvPr>
          <p:cNvSpPr/>
          <p:nvPr/>
        </p:nvSpPr>
        <p:spPr>
          <a:xfrm>
            <a:off x="8110773" y="1264596"/>
            <a:ext cx="2292486" cy="279622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4C924B-2824-436B-B272-4FC565F6D213}"/>
              </a:ext>
            </a:extLst>
          </p:cNvPr>
          <p:cNvSpPr/>
          <p:nvPr/>
        </p:nvSpPr>
        <p:spPr>
          <a:xfrm>
            <a:off x="8110773" y="924128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문제해결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D7C8242-AE48-47FE-B081-F3B8D8B6E09C}"/>
              </a:ext>
            </a:extLst>
          </p:cNvPr>
          <p:cNvSpPr/>
          <p:nvPr/>
        </p:nvSpPr>
        <p:spPr>
          <a:xfrm>
            <a:off x="625947" y="243192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Basic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980837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BAF1E6-947E-4C73-8855-12E8D6AB24A3}"/>
              </a:ext>
            </a:extLst>
          </p:cNvPr>
          <p:cNvSpPr/>
          <p:nvPr/>
        </p:nvSpPr>
        <p:spPr>
          <a:xfrm>
            <a:off x="625947" y="1264596"/>
            <a:ext cx="2292486" cy="279622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F959B86-A8CA-4DF0-BBCF-7A52AAE44FC3}"/>
              </a:ext>
            </a:extLst>
          </p:cNvPr>
          <p:cNvSpPr/>
          <p:nvPr/>
        </p:nvSpPr>
        <p:spPr>
          <a:xfrm>
            <a:off x="625947" y="924128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/>
              <a:t>수학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D462E9-1004-4DE6-921A-7F0256EC2917}"/>
              </a:ext>
            </a:extLst>
          </p:cNvPr>
          <p:cNvSpPr/>
          <p:nvPr/>
        </p:nvSpPr>
        <p:spPr>
          <a:xfrm>
            <a:off x="3120889" y="1264596"/>
            <a:ext cx="2292486" cy="279622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1F0D97D-C991-4D45-8445-CDA0112F0484}"/>
              </a:ext>
            </a:extLst>
          </p:cNvPr>
          <p:cNvSpPr/>
          <p:nvPr/>
        </p:nvSpPr>
        <p:spPr>
          <a:xfrm>
            <a:off x="3120889" y="924128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구현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242543C-1604-4BFA-A7C8-97F35E89F049}"/>
              </a:ext>
            </a:extLst>
          </p:cNvPr>
          <p:cNvSpPr/>
          <p:nvPr/>
        </p:nvSpPr>
        <p:spPr>
          <a:xfrm>
            <a:off x="5615831" y="1264596"/>
            <a:ext cx="2292486" cy="279622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EE0EF5-1F7A-4FE2-839E-574CE653740C}"/>
              </a:ext>
            </a:extLst>
          </p:cNvPr>
          <p:cNvSpPr/>
          <p:nvPr/>
        </p:nvSpPr>
        <p:spPr>
          <a:xfrm>
            <a:off x="5615831" y="924128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자료구조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9ABE79-80E0-45B6-9102-EE804D3B902B}"/>
              </a:ext>
            </a:extLst>
          </p:cNvPr>
          <p:cNvSpPr/>
          <p:nvPr/>
        </p:nvSpPr>
        <p:spPr>
          <a:xfrm>
            <a:off x="8110773" y="1264596"/>
            <a:ext cx="2292486" cy="279622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4C924B-2824-436B-B272-4FC565F6D213}"/>
              </a:ext>
            </a:extLst>
          </p:cNvPr>
          <p:cNvSpPr/>
          <p:nvPr/>
        </p:nvSpPr>
        <p:spPr>
          <a:xfrm>
            <a:off x="8110773" y="924128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문제해결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D7C8242-AE48-47FE-B081-F3B8D8B6E09C}"/>
              </a:ext>
            </a:extLst>
          </p:cNvPr>
          <p:cNvSpPr/>
          <p:nvPr/>
        </p:nvSpPr>
        <p:spPr>
          <a:xfrm>
            <a:off x="625947" y="243192"/>
            <a:ext cx="2292486" cy="3404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/>
              <a:t>Advanced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668381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21599</TotalTime>
  <Words>10</Words>
  <Application>Microsoft Office PowerPoint</Application>
  <PresentationFormat>B4(ISO) 용지(250x353mm)</PresentationFormat>
  <Paragraphs>10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11" baseType="lpstr">
      <vt:lpstr>Calibri Light</vt:lpstr>
      <vt:lpstr>Wingdings</vt:lpstr>
      <vt:lpstr>Arial</vt:lpstr>
      <vt:lpstr>맑은 고딕</vt:lpstr>
      <vt:lpstr>Times New Roman</vt:lpstr>
      <vt:lpstr>Georgia</vt:lpstr>
      <vt:lpstr>Georgia Pro</vt:lpstr>
      <vt:lpstr>Calibri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BOJ_Cheatsheet</dc:title>
  <dc:creator>joonion@gmail.com</dc:creator>
  <cp:lastModifiedBy>Joonion Bae</cp:lastModifiedBy>
  <cp:revision>1072</cp:revision>
  <dcterms:created xsi:type="dcterms:W3CDTF">2020-10-21T23:43:54Z</dcterms:created>
  <dcterms:modified xsi:type="dcterms:W3CDTF">2022-11-21T23:56:36Z</dcterms:modified>
</cp:coreProperties>
</file>

<file path=docProps/thumbnail.jpeg>
</file>